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64" r:id="rId4"/>
    <p:sldId id="262" r:id="rId5"/>
    <p:sldId id="258" r:id="rId6"/>
    <p:sldId id="266" r:id="rId7"/>
    <p:sldId id="259" r:id="rId8"/>
    <p:sldId id="272" r:id="rId9"/>
    <p:sldId id="270" r:id="rId10"/>
    <p:sldId id="271" r:id="rId11"/>
    <p:sldId id="274" r:id="rId12"/>
    <p:sldId id="260" r:id="rId13"/>
    <p:sldId id="267" r:id="rId14"/>
    <p:sldId id="273" r:id="rId15"/>
    <p:sldId id="268" r:id="rId16"/>
    <p:sldId id="263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3CB94D-C0DE-4472-BE2C-7DCB945F6B36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789CB5-2919-433B-847E-3D8423ACC40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2057400"/>
          </a:xfrm>
        </p:spPr>
        <p:txBody>
          <a:bodyPr>
            <a:noAutofit/>
          </a:bodyPr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C02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057400"/>
            <a:ext cx="69342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প্রস্তুতি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52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447800"/>
            <a:ext cx="6629400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গণসচেতনতা সৃষ্টি।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বিল্ডিং কোড এবং কোডের কাঠামোগত অনুসরণ।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স্বেচ্ছাসেবক দল গঠন।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নৌবাহিনী ও পুলিশ বাহিনীতে ডগ স্কোয়াড রাখা।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সারা দেশে রাস্তা প্রশস্ত করা।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হাসপাতাল ও মহড়া অনুষ্ঠানের ব্যবস্থা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2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utonnyP" pitchFamily="2" charset="0"/>
              </a:rPr>
              <a:t/>
            </a:r>
            <a:br>
              <a:rPr lang="en-US" dirty="0" smtClean="0">
                <a:latin typeface="SutonnyP" pitchFamily="2" charset="0"/>
              </a:rPr>
            </a:br>
            <a:endParaRPr lang="en-US" dirty="0">
              <a:latin typeface="SutonnyP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57200"/>
            <a:ext cx="7162799" cy="659352"/>
          </a:xfrm>
        </p:spPr>
        <p:txBody>
          <a:bodyPr/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ভূমিকম্পের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কারণ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3200400"/>
            <a:ext cx="8458199" cy="228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1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ভিত্তি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শীলা চুত্তির কারনে ভুমিকম্প হয় ।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২. আগ্নেয় গিরির প্রচণ্ড লাভার কারনে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ভুমিকম্প হয়।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৩. পাহাড়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ধ্ব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সের কারনে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ভুমিকম্প  হয়।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s-IN" dirty="0">
                <a:latin typeface="NikoshBAN" pitchFamily="2" charset="0"/>
                <a:cs typeface="NikoshBAN" pitchFamily="2" charset="0"/>
              </a:rPr>
              <a:t>ফলাফল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s-IN" sz="4400" dirty="0">
                <a:latin typeface="NikoshBAN" pitchFamily="2" charset="0"/>
                <a:cs typeface="NikoshBAN" pitchFamily="2" charset="0"/>
              </a:rPr>
              <a:t>১.ব্যাপক প্রান হানী  ঘটে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as-IN" sz="4400" dirty="0">
                <a:latin typeface="NikoshBAN" pitchFamily="2" charset="0"/>
                <a:cs typeface="NikoshBAN" pitchFamily="2" charset="0"/>
              </a:rPr>
              <a:t>২. নদীর গতি পথ পরিবর্তন হয়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as-IN" sz="4400" dirty="0">
              <a:latin typeface="NikoshBAN" pitchFamily="2" charset="0"/>
              <a:cs typeface="NikoshBAN" pitchFamily="2" charset="0"/>
            </a:endParaRPr>
          </a:p>
          <a:p>
            <a:endParaRPr lang="as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7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35163"/>
            <a:ext cx="5943599" cy="3170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4864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ভূমিকম্পে প্রয়োজনীয়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পদক্ষেপ লিখ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ক। প্রাকৃতিক দূর্যোগ কী?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খ। বাংলাদেশের কোন কোন অঞ্চল বেশি ভূমিকম্পপ্রবণ?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গ। ভূমিকম্প মানব জীবনে কোন ধরনের পরির্বতন ঘটায়?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ঘ। ভূমিকম্পের পরবর্তীতে আমাদের করণীয় কী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37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5714999" cy="964152"/>
          </a:xfrm>
        </p:spPr>
        <p:txBody>
          <a:bodyPr/>
          <a:lstStyle/>
          <a:p>
            <a:r>
              <a:rPr lang="bn-BD" dirty="0" smtClean="0"/>
              <a:t>                           </a:t>
            </a:r>
          </a:p>
          <a:p>
            <a:r>
              <a:rPr lang="bn-BD" dirty="0" smtClean="0"/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808884"/>
            <a:ext cx="8686800" cy="48205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ভূমিকম্পের </a:t>
            </a:r>
            <a:r>
              <a:rPr lang="as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পরবর্তীতে আমাদের করণীয় </a:t>
            </a:r>
            <a:r>
              <a:rPr lang="as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as-IN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6" y="1808885"/>
            <a:ext cx="7689273" cy="2610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905000"/>
            <a:ext cx="8058150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as-IN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as-IN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‡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মোঃ নাসির উদ্দীন 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চৌগাছা সরকারি শাহাদৎ পাইলট মডেল মাধ্যমিক বিদ্যালয়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চৌগাছা, যশোর। </a:t>
            </a:r>
          </a:p>
          <a:p>
            <a:r>
              <a:rPr lang="as-IN" dirty="0">
                <a:latin typeface="NikoshBAN" pitchFamily="2" charset="0"/>
                <a:cs typeface="NikoshBAN" pitchFamily="2" charset="0"/>
              </a:rPr>
              <a:t>মোবাঃ ০১৭১৮৭৬৬৩৩২ </a:t>
            </a:r>
          </a:p>
          <a:p>
            <a:r>
              <a:rPr lang="as-IN" sz="2000" dirty="0">
                <a:latin typeface="NikoshBAN" pitchFamily="2" charset="0"/>
                <a:cs typeface="NikoshBAN" pitchFamily="2" charset="0"/>
              </a:rPr>
              <a:t>মেইলঃ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mdnashir7410@gmail.com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r>
              <a:rPr lang="en-US" dirty="0"/>
              <a:t>‡</a:t>
            </a:r>
            <a:r>
              <a:rPr lang="en-US" dirty="0" err="1"/>
              <a:t>gvt</a:t>
            </a:r>
            <a:r>
              <a:rPr lang="en-US" dirty="0"/>
              <a:t> </a:t>
            </a:r>
            <a:r>
              <a:rPr lang="en-US" dirty="0" err="1"/>
              <a:t>ûgvqyb</a:t>
            </a:r>
            <a:r>
              <a:rPr lang="en-US" dirty="0"/>
              <a:t> </a:t>
            </a:r>
            <a:r>
              <a:rPr lang="en-US" dirty="0" err="1"/>
              <a:t>Kwei</a:t>
            </a:r>
            <a:r>
              <a:rPr lang="en-US" dirty="0"/>
              <a:t>                             </a:t>
            </a:r>
          </a:p>
          <a:p>
            <a:r>
              <a:rPr lang="en-US" dirty="0" err="1"/>
              <a:t>mnKvix</a:t>
            </a:r>
            <a:r>
              <a:rPr lang="en-US" dirty="0"/>
              <a:t> </a:t>
            </a:r>
            <a:r>
              <a:rPr lang="en-US" dirty="0" err="1"/>
              <a:t>wkt</a:t>
            </a:r>
            <a:r>
              <a:rPr lang="en-US" dirty="0"/>
              <a:t>    </a:t>
            </a:r>
            <a:r>
              <a:rPr lang="en-US" dirty="0" err="1"/>
              <a:t>bvBjx</a:t>
            </a:r>
            <a:r>
              <a:rPr lang="en-US" dirty="0"/>
              <a:t> `</a:t>
            </a:r>
            <a:r>
              <a:rPr lang="en-US" dirty="0" err="1"/>
              <a:t>vwLj</a:t>
            </a:r>
            <a:r>
              <a:rPr lang="en-US" dirty="0"/>
              <a:t> </a:t>
            </a:r>
            <a:r>
              <a:rPr lang="en-US" dirty="0" err="1"/>
              <a:t>gv</a:t>
            </a:r>
            <a:r>
              <a:rPr lang="en-US" dirty="0"/>
              <a:t>`ª</a:t>
            </a:r>
            <a:r>
              <a:rPr lang="en-US" dirty="0" err="1"/>
              <a:t>vmv</a:t>
            </a:r>
            <a:r>
              <a:rPr lang="en-US" dirty="0"/>
              <a:t> </a:t>
            </a:r>
          </a:p>
          <a:p>
            <a:r>
              <a:rPr lang="en-US" dirty="0"/>
              <a:t>            10g †</a:t>
            </a:r>
            <a:r>
              <a:rPr lang="en-US" dirty="0" err="1"/>
              <a:t>kÖ</a:t>
            </a:r>
            <a:r>
              <a:rPr lang="as-IN" dirty="0"/>
              <a:t>ণ</a:t>
            </a:r>
            <a:r>
              <a:rPr lang="en-US" dirty="0"/>
              <a:t>x  </a:t>
            </a:r>
            <a:r>
              <a:rPr lang="as-IN" dirty="0"/>
              <a:t>সামাজিক বিজ্ঞান</a:t>
            </a:r>
          </a:p>
          <a:p>
            <a:r>
              <a:rPr lang="as-IN" dirty="0"/>
              <a:t>ভূগোল পাঠ</a:t>
            </a:r>
          </a:p>
          <a:p>
            <a:r>
              <a:rPr lang="as-IN" dirty="0"/>
              <a:t>আজকের বিষয়   </a:t>
            </a:r>
            <a:r>
              <a:rPr lang="as-IN" dirty="0" smtClean="0"/>
              <a:t>ভূমিকম্প</a:t>
            </a:r>
            <a:r>
              <a:rPr lang="en-US" dirty="0" smtClean="0"/>
              <a:t> </a:t>
            </a:r>
            <a:endParaRPr lang="as-IN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56" y="2514600"/>
            <a:ext cx="1371600" cy="1157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13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as-IN" sz="4800" dirty="0">
                <a:latin typeface="NikoshBAN" pitchFamily="2" charset="0"/>
                <a:cs typeface="NikoshBAN" pitchFamily="2" charset="0"/>
              </a:rPr>
              <a:t>বাংলাদেশ ও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চতুদশ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4800" smtClean="0">
                <a:latin typeface="NikoshBAN" pitchFamily="2" charset="0"/>
                <a:cs typeface="NikoshBAN" pitchFamily="2" charset="0"/>
              </a:rPr>
              <a:t>   </a:t>
            </a:r>
            <a:endParaRPr lang="as-IN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229600" cy="39624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এই দৃশ্য দেখে  ছাত্র ছাত্রীরা ভূমিকম্প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br>
              <a:rPr lang="bn-BD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২. ভূমিক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ম্পের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কারন ও ফলাফল সম্পর্কে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হবে ।</a:t>
            </a:r>
            <a:br>
              <a:rPr lang="bn-BD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৩. ভূমিক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ম্পের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পরবর্তী  করনীয় কি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609600"/>
            <a:ext cx="5638800" cy="838200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4666"/>
            <a:ext cx="899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images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191000" cy="3139205"/>
          </a:xfrm>
          <a:prstGeom prst="rect">
            <a:avLst/>
          </a:prstGeom>
        </p:spPr>
      </p:pic>
      <p:pic>
        <p:nvPicPr>
          <p:cNvPr id="13" name="Picture 12" descr="images1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505200"/>
            <a:ext cx="4175125" cy="3048000"/>
          </a:xfrm>
          <a:prstGeom prst="rect">
            <a:avLst/>
          </a:prstGeom>
        </p:spPr>
      </p:pic>
      <p:pic>
        <p:nvPicPr>
          <p:cNvPr id="14" name="Picture 13" descr="images1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505200"/>
            <a:ext cx="4385413" cy="2971800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917" y="0"/>
            <a:ext cx="4511758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676400"/>
            <a:ext cx="6629400" cy="3352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‘’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’’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ভূমিকম্প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Japan_earthqu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8382000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3733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 অভ্যন্তরে  দ্রুত বিপুল শক্তি বিমুক্ত হওয়ায়  পৃথিবী পৃষ্ঠে  যে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ঝাঁ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কুনি দেয়  তাকে  ভুমিকম্প  বলে 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উপরের ছবি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 জাপানে সদ্য হওয়া ভুমিকম্প এর ধ্বংস লীলা দেখা যাচ্ছে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5" y="0"/>
            <a:ext cx="4132985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-39832"/>
            <a:ext cx="4648200" cy="3621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5" y="3732068"/>
            <a:ext cx="4132985" cy="2744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41148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ভূমিকম্পের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289</Words>
  <Application>Microsoft Office PowerPoint</Application>
  <PresentationFormat>On-screen Show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স্বাগতম </vt:lpstr>
      <vt:lpstr>পরিচিতি</vt:lpstr>
      <vt:lpstr>পাঠ পরিচিতি </vt:lpstr>
      <vt:lpstr> ১. এই দৃশ্য দেখে  ছাত্র ছাত্রীরা ভূমিকম্প       সম্পর্কে বলতে পারবে। ২. ভূমিকম্পের  কারন ও ফলাফল সম্পর্কে      ব্যাখ্যা করতে হবে । ৩. ভূমিকম্পের  পরবর্তী  করনীয় কি তা      বিশ্লেষণ করতে পারবে। </vt:lpstr>
      <vt:lpstr>PowerPoint Presentation</vt:lpstr>
      <vt:lpstr>PowerPoint Presentation</vt:lpstr>
      <vt:lpstr>  ভূমিকম্প</vt:lpstr>
      <vt:lpstr>PowerPoint Presentation</vt:lpstr>
      <vt:lpstr>একক কাজ </vt:lpstr>
      <vt:lpstr>জোড়ায় কাজ </vt:lpstr>
      <vt:lpstr>PowerPoint Presentation</vt:lpstr>
      <vt:lpstr> </vt:lpstr>
      <vt:lpstr>ফলাফল</vt:lpstr>
      <vt:lpstr>দলীয় কাজ </vt:lpstr>
      <vt:lpstr>মূল্যায়ন </vt:lpstr>
      <vt:lpstr>                      বাড়ির কাজ </vt:lpstr>
      <vt:lpstr>ধন্যবাদ </vt:lpstr>
    </vt:vector>
  </TitlesOfParts>
  <Company>Jessore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 </dc:title>
  <dc:creator>TTCLib</dc:creator>
  <cp:lastModifiedBy>Dell</cp:lastModifiedBy>
  <cp:revision>98</cp:revision>
  <dcterms:created xsi:type="dcterms:W3CDTF">2012-12-04T07:04:25Z</dcterms:created>
  <dcterms:modified xsi:type="dcterms:W3CDTF">2019-04-25T10:25:07Z</dcterms:modified>
</cp:coreProperties>
</file>